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03" r:id="rId17"/>
    <p:sldId id="265" r:id="rId18"/>
    <p:sldId id="268" r:id="rId19"/>
    <p:sldId id="271" r:id="rId20"/>
    <p:sldId id="272" r:id="rId21"/>
    <p:sldId id="289" r:id="rId22"/>
    <p:sldId id="284" r:id="rId23"/>
    <p:sldId id="285" r:id="rId24"/>
    <p:sldId id="286" r:id="rId25"/>
    <p:sldId id="267" r:id="rId26"/>
    <p:sldId id="294" r:id="rId27"/>
    <p:sldId id="270" r:id="rId28"/>
    <p:sldId id="273" r:id="rId29"/>
    <p:sldId id="274" r:id="rId30"/>
    <p:sldId id="304" r:id="rId31"/>
    <p:sldId id="321" r:id="rId32"/>
    <p:sldId id="322" r:id="rId33"/>
    <p:sldId id="324" r:id="rId34"/>
    <p:sldId id="325" r:id="rId35"/>
    <p:sldId id="320" r:id="rId36"/>
    <p:sldId id="275" r:id="rId37"/>
    <p:sldId id="277" r:id="rId38"/>
    <p:sldId id="278" r:id="rId39"/>
    <p:sldId id="296" r:id="rId40"/>
    <p:sldId id="297" r:id="rId41"/>
    <p:sldId id="299" r:id="rId42"/>
    <p:sldId id="298" r:id="rId43"/>
    <p:sldId id="295" r:id="rId44"/>
    <p:sldId id="306" r:id="rId45"/>
    <p:sldId id="300" r:id="rId46"/>
    <p:sldId id="301" r:id="rId47"/>
    <p:sldId id="302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8" r:id="rId56"/>
    <p:sldId id="317" r:id="rId57"/>
    <p:sldId id="313" r:id="rId58"/>
    <p:sldId id="314" r:id="rId59"/>
    <p:sldId id="315" r:id="rId60"/>
    <p:sldId id="316" r:id="rId61"/>
    <p:sldId id="31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</p14:sldIdLst>
        </p14:section>
        <p14:section name="3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05"/>
          </p14:sldIdLst>
        </p14:section>
        <p14:section name="4. Facade" id="{D3443E3D-042C-4C7B-96C0-00D55E9FDDD6}">
          <p14:sldIdLst>
            <p14:sldId id="307"/>
            <p14:sldId id="308"/>
            <p14:sldId id="309"/>
            <p14:sldId id="310"/>
            <p14:sldId id="311"/>
            <p14:sldId id="312"/>
            <p14:sldId id="318"/>
            <p14:sldId id="317"/>
            <p14:sldId id="313"/>
            <p14:sldId id="314"/>
            <p14:sldId id="315"/>
            <p14:sldId id="316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08.12.2021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dofactory.com/net/strategy-design-pattern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dofactory.com/net/facade-design-pattern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SomeSingletonClass();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SomeSingletonClass();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SomeSingletonClass()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(e.g. EntityFramework require 			         them to be always implemented!)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without private 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600076" y="799719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37222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var</a:t>
            </a:r>
            <a:r>
              <a:rPr lang="en-US" sz="1600" dirty="0">
                <a:highlight>
                  <a:srgbClr val="000000"/>
                </a:highlight>
              </a:rPr>
              <a:t> cat = _animalsFactory.Create(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37222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600076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Standard naming: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815982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8032955" y="1815982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882722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596796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488802" y="3574079"/>
              <a:ext cx="1209206" cy="2580010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270498" y="4372392"/>
              <a:ext cx="1209205" cy="983381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377586" y="4462863"/>
              <a:ext cx="1209206" cy="802442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325174" y="3843540"/>
              <a:ext cx="2116472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757320"/>
            <a:ext cx="4994572" cy="3503958"/>
            <a:chOff x="6715177" y="2757320"/>
            <a:chExt cx="4994572" cy="3503958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63592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87534"/>
              <a:ext cx="1461083" cy="368710"/>
              <a:chOff x="6596860" y="5855119"/>
              <a:chExt cx="1461083" cy="36871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909380"/>
                <a:ext cx="1089683" cy="25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92568"/>
              <a:ext cx="1464588" cy="368710"/>
              <a:chOff x="8374428" y="5855119"/>
              <a:chExt cx="1464588" cy="36871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909380"/>
                <a:ext cx="1093188" cy="25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87534"/>
              <a:ext cx="1473767" cy="368710"/>
              <a:chOff x="10160251" y="5855118"/>
              <a:chExt cx="1473767" cy="36871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909379"/>
                <a:ext cx="1102367" cy="25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13657" y="2843792"/>
              <a:ext cx="2815765" cy="3380240"/>
            </a:xfrm>
            <a:prstGeom prst="bentConnector3">
              <a:avLst>
                <a:gd name="adj1" fmla="val 86665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61547" y="3696716"/>
              <a:ext cx="2820799" cy="1679426"/>
            </a:xfrm>
            <a:prstGeom prst="bentConnector3">
              <a:avLst>
                <a:gd name="adj1" fmla="val 87509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04460" y="4533229"/>
              <a:ext cx="2815765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63591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3707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520058" y="4461990"/>
              <a:ext cx="2418619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pl-PL" sz="1400" dirty="0">
                  <a:solidFill>
                    <a:schemeClr val="accent3">
                      <a:lumMod val="75000"/>
                    </a:schemeClr>
                  </a:solidFill>
                </a:rPr>
                <a:t>XYZ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socket:	start loading battery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digital camera:	transfer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610415"/>
            <a:ext cx="14721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509290" y="2354726"/>
            <a:ext cx="5286078" cy="3618371"/>
            <a:chOff x="6798446" y="2988906"/>
            <a:chExt cx="5286078" cy="3618371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6"/>
              <a:ext cx="5173419" cy="349587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Process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Calculate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Handle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Manage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Request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257213" cy="199093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too much.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843446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2382078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5" y="476655"/>
            <a:ext cx="4085618" cy="3550600"/>
            <a:chOff x="7626485" y="476655"/>
            <a:chExt cx="4085618" cy="3550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 not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creating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8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0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57170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2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5477</Words>
  <Application>Microsoft Office PowerPoint</Application>
  <PresentationFormat>Widescreen</PresentationFormat>
  <Paragraphs>632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3.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269</cp:revision>
  <dcterms:created xsi:type="dcterms:W3CDTF">2020-08-17T19:59:22Z</dcterms:created>
  <dcterms:modified xsi:type="dcterms:W3CDTF">2021-12-08T16:30:21Z</dcterms:modified>
</cp:coreProperties>
</file>